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MLso+byhfmEEDL5IEM4QToJP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83338d7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083338d7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832dd71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0832dd71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568"/>
              </a:srgbClr>
            </a:outerShdw>
          </a:effectLst>
        </p:spPr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568"/>
              </a:srgbClr>
            </a:outerShdw>
          </a:effectLst>
        </p:spPr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jxe2ibqua1tv6vt3xn3xmw-on.drv.tw/www.mini-project-new.com/home_page.html" TargetMode="External"/><Relationship Id="rId4" Type="http://schemas.openxmlformats.org/officeDocument/2006/relationships/hyperlink" Target="https://github.com/Ashwani-Verma-07/mini-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ertificate/UC-50598330-d176-4382-8c1c-991ded5493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udemy.com/certificate/UC-d788f3b5-9aff-4f60-aa5d-d8c4377dd5ed/" TargetMode="External"/><Relationship Id="rId4" Type="http://schemas.openxmlformats.org/officeDocument/2006/relationships/hyperlink" Target="https://www.udemy.com/certificate/UC-f76dacb1-f24e-4c9d-a185-7a70cbfcda6b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kup_language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en.wikipedia.org/wiki/Typesetting" TargetMode="External"/><Relationship Id="rId4" Type="http://schemas.openxmlformats.org/officeDocument/2006/relationships/hyperlink" Target="https://en.wikipedia.org/wiki/Web_brows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%C3%A5kon_Wium_Lie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ust-in-time_compilation" TargetMode="External"/><Relationship Id="rId13" Type="http://schemas.openxmlformats.org/officeDocument/2006/relationships/image" Target="../media/image11.jpg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High-level_programming_language" TargetMode="External"/><Relationship Id="rId12" Type="http://schemas.openxmlformats.org/officeDocument/2006/relationships/hyperlink" Target="https://en.wikipedia.org/wiki/Web_pa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SS" TargetMode="External"/><Relationship Id="rId11" Type="http://schemas.openxmlformats.org/officeDocument/2006/relationships/hyperlink" Target="https://en.wikipedia.org/wiki/Client_(computing)" TargetMode="External"/><Relationship Id="rId5" Type="http://schemas.openxmlformats.org/officeDocument/2006/relationships/hyperlink" Target="https://en.wikipedia.org/wiki/HTML" TargetMode="External"/><Relationship Id="rId10" Type="http://schemas.openxmlformats.org/officeDocument/2006/relationships/hyperlink" Target="https://en.wikipedia.org/wiki/Website" TargetMode="External"/><Relationship Id="rId4" Type="http://schemas.openxmlformats.org/officeDocument/2006/relationships/hyperlink" Target="https://en.wikipedia.org/wiki/World_Wide_Web" TargetMode="External"/><Relationship Id="rId9" Type="http://schemas.openxmlformats.org/officeDocument/2006/relationships/hyperlink" Target="https://en.wikipedia.org/wiki/Programming_paradigm" TargetMode="Externa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w3schools.com/cssref/css3_pr_transform.a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ofindiasbirds.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080" y="285499"/>
            <a:ext cx="1825553" cy="183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 flipH="1">
            <a:off x="2461633" y="628905"/>
            <a:ext cx="8765999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Ajay Kumar Garg Engineering College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27</a:t>
            </a:r>
            <a:r>
              <a:rPr lang="en-US" sz="1800" b="0" i="0" u="none" strike="noStrike" cap="none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MILE STONE DELHI-HAPUR  BYPASS ROAD P.O.  ADHYATMIK NAGAR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GHAZIABAD-201009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8585735" y="4885117"/>
            <a:ext cx="333996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ASHWANI VERMA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BRANCH : CSIT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290115" y="3039877"/>
            <a:ext cx="1053933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ON :      </a:t>
            </a:r>
            <a:r>
              <a:rPr lang="en-US" sz="3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ARTICLE             </a:t>
            </a:r>
            <a:endParaRPr sz="3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00" y="3704832"/>
            <a:ext cx="2536271" cy="236057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 descr="Github icon - Free download on Iconfinde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25076" y="627976"/>
            <a:ext cx="2283900" cy="2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PUBLISHED ON GITHUB :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392175" y="2747400"/>
            <a:ext cx="81228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A </a:t>
            </a:r>
            <a:r>
              <a:rPr lang="en-US" sz="25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REPO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GITHUB FOR BETTOR UNDERSTANDING OF CODE AND WHOLE FUNCTIONING ABOUT PROJECT.</a:t>
            </a:r>
            <a:endParaRPr sz="2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 WHOLE PROJECT ON README VIA PHOTOS, VIDEO AND A LIVE </a:t>
            </a:r>
            <a:r>
              <a:rPr lang="en-US" sz="25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7125" y="5152725"/>
            <a:ext cx="48768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/>
          <p:nvPr/>
        </p:nvSpPr>
        <p:spPr>
          <a:xfrm>
            <a:off x="654756" y="936978"/>
            <a:ext cx="576862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608667" y="2528712"/>
            <a:ext cx="8031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Cellular phones</a:t>
            </a:r>
            <a:r>
              <a:rPr lang="en-US" sz="2000" b="0" i="0" u="none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 are essential to our lives for all the communications. However, their </a:t>
            </a:r>
            <a:r>
              <a:rPr lang="en-US" sz="2000" b="1" i="0" u="none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extensive</a:t>
            </a:r>
            <a:r>
              <a:rPr lang="en-US" sz="2000" b="0" i="0" u="none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 usage and upgraded services continue to threaten the species diversity and the lives of different birds in the region. </a:t>
            </a:r>
            <a:r>
              <a:rPr lang="en-US" sz="2000" b="1" i="0" u="sng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Bird diversity</a:t>
            </a:r>
            <a:r>
              <a:rPr lang="en-US" sz="2000" b="0" i="0" u="none" strike="noStrike" cap="none">
                <a:solidFill>
                  <a:srgbClr val="E8F1D9"/>
                </a:solidFill>
                <a:latin typeface="Cambria"/>
                <a:ea typeface="Cambria"/>
                <a:cs typeface="Cambria"/>
                <a:sym typeface="Cambria"/>
              </a:rPr>
              <a:t> is important to keep the plant diversity and all the researchers must try to begin looking for alternative technology for safe surroundings.</a:t>
            </a:r>
            <a:endParaRPr sz="2000" b="0" i="0" u="none" strike="noStrike" cap="none">
              <a:solidFill>
                <a:srgbClr val="E8F1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FUTURE SCOPE : </a:t>
            </a:r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200" b="1" i="0" u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as a article to be publish on google.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Make a eye catching interaction when page rotates this excites user to move next.</a:t>
            </a:r>
            <a:endParaRPr sz="2200" b="1" i="0" u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200" b="1" i="0" u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project enable user to directly contact with the concern authority,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599605" y="449705"/>
            <a:ext cx="44071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 :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5636301" y="296805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509664" y="1655537"/>
            <a:ext cx="89940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www.w3schools.com(</a:t>
            </a: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https://www.w3schools.com/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Udemy.com/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body" idx="1"/>
          </p:nvPr>
        </p:nvSpPr>
        <p:spPr>
          <a:xfrm>
            <a:off x="251767" y="1604433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8192E4"/>
                </a:solidFill>
              </a:rPr>
              <a:t>	</a:t>
            </a:r>
            <a:r>
              <a:rPr lang="en-US" sz="4800" b="1"/>
              <a:t>THANK YOU</a:t>
            </a:r>
            <a:endParaRPr sz="4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266076" y="144905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ABOUT MY INTERNSHIP :TECHNICAL</a:t>
            </a: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266076" y="1430390"/>
            <a:ext cx="8242924" cy="33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US" sz="2400" b="1"/>
              <a:t>I pursued my internship from Udemy.</a:t>
            </a:r>
            <a:endParaRPr/>
          </a:p>
          <a:p>
            <a:pPr marL="285750" lvl="0" indent="-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US" sz="2400" b="1"/>
              <a:t>This course is a depth introduction to both fundamental frontend programming concepts and the uses of </a:t>
            </a:r>
            <a:r>
              <a:rPr lang="en-US" sz="2400" b="1" u="sng">
                <a:solidFill>
                  <a:schemeClr val="hlink"/>
                </a:solidFill>
                <a:hlinkClick r:id="rId3"/>
              </a:rPr>
              <a:t>html</a:t>
            </a:r>
            <a:r>
              <a:rPr lang="en-US" sz="2400" b="1"/>
              <a:t>, </a:t>
            </a:r>
            <a:r>
              <a:rPr lang="en-US" sz="2400" b="1" u="sng">
                <a:solidFill>
                  <a:schemeClr val="hlink"/>
                </a:solidFill>
                <a:hlinkClick r:id="rId4"/>
              </a:rPr>
              <a:t>css</a:t>
            </a:r>
            <a:r>
              <a:rPr lang="en-US" sz="2400" b="1"/>
              <a:t> and</a:t>
            </a:r>
            <a:r>
              <a:rPr lang="en-US" sz="2400" b="1" u="sng">
                <a:solidFill>
                  <a:schemeClr val="hlink"/>
                </a:solidFill>
                <a:hlinkClick r:id="rId5"/>
              </a:rPr>
              <a:t> javascript </a:t>
            </a:r>
            <a:r>
              <a:rPr lang="en-US" sz="2400" b="1"/>
              <a:t>programming language.</a:t>
            </a:r>
            <a:endParaRPr sz="2400" b="1"/>
          </a:p>
        </p:txBody>
      </p:sp>
      <p:pic>
        <p:nvPicPr>
          <p:cNvPr id="155" name="Google Shape;155;p2" descr="Online Courses - Learn Anything, On Your Schedule | Udem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000" y="5401732"/>
            <a:ext cx="3683000" cy="14562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/>
        </p:nvSpPr>
        <p:spPr>
          <a:xfrm>
            <a:off x="825501" y="388690"/>
            <a:ext cx="79394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HTML: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 flipH="1">
            <a:off x="494675" y="1275204"/>
            <a:ext cx="9698635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HYPERTEXT MARKUP LANGUAGE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OR </a:t>
            </a: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THE STANDARD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MARKUP LANGUAGE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FOR DOCUMENTS DESIGNED TO BE DISPLAYED IN A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BROWSER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 CAN BE USED TO CREATE A VARIETY OF DIFFERENT STYLES AND ISN’T SPECIALIZED FOR ANY SPECIFIC PROBLEMS 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IS A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MARKUP LANGUAGE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THAT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BROWSERS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USE TO INTERPRET AND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TEXT, IMAGES, AND OTHER MATERIAL INTO VISUAL OR AUDIBLE WEB PAGES.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WAS CREATED BY </a:t>
            </a: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 BERNERS LEE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1991.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7600" y="388694"/>
            <a:ext cx="1918200" cy="1918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63" name="Google Shape;163;p3" descr="Photograph of Tim Berners-Lee in April 20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79000" y="3353946"/>
            <a:ext cx="1918325" cy="25536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933650" y="134753"/>
            <a:ext cx="9376679" cy="141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/>
              <a:t>ABOUT CSS : </a:t>
            </a:r>
            <a:endParaRPr b="1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140" y="1694046"/>
            <a:ext cx="8951495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400"/>
              <a:t>CSS STANDS FOR “CASCADING STYLE SHEETS”.</a:t>
            </a:r>
            <a:endParaRPr/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40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CSS IS DESIGNED TO ENABLE THE SEPARATION OF PRESENTATION AND CONTENT, INCLUDING </a:t>
            </a:r>
            <a:r>
              <a:rPr lang="en-US" sz="2000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LAYOUT</a:t>
            </a:r>
            <a:r>
              <a:rPr lang="en-US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2000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COLORS</a:t>
            </a:r>
            <a:r>
              <a:rPr lang="en-US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 </a:t>
            </a:r>
            <a:r>
              <a:rPr lang="en-US" sz="2000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</a:t>
            </a: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.</a:t>
            </a:r>
            <a:endParaRPr sz="2000"/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40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>
                <a:latin typeface="Verdana"/>
                <a:ea typeface="Verdana"/>
                <a:cs typeface="Verdana"/>
                <a:sym typeface="Verdana"/>
              </a:rPr>
              <a:t>CSS DESCRIBES HOW HTML ELEMENTS ARE TO BE DISPLAYED ON SCREEN, PAPER, OR IN OTHER MEDIA.</a:t>
            </a:r>
            <a:endParaRPr/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400" b="0" i="0">
              <a:latin typeface="Verdana"/>
              <a:ea typeface="Verdana"/>
              <a:cs typeface="Verdana"/>
              <a:sym typeface="Verdan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>
                <a:latin typeface="Verdana"/>
                <a:ea typeface="Verdana"/>
                <a:cs typeface="Verdana"/>
                <a:sym typeface="Verdana"/>
              </a:rPr>
              <a:t>IT WAS DEVELOPED BY </a:t>
            </a:r>
            <a:r>
              <a:rPr lang="en-US" sz="2400" b="1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Håkon Wium Lie</a:t>
            </a:r>
            <a:r>
              <a:rPr lang="en-US" sz="2400" b="1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IN 1994.</a:t>
            </a:r>
            <a:r>
              <a:rPr lang="en-US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400" b="0" i="0">
              <a:latin typeface="Verdana"/>
              <a:ea typeface="Verdana"/>
              <a:cs typeface="Verdana"/>
              <a:sym typeface="Verdana"/>
            </a:endParaRPr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400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71635" y="3879783"/>
            <a:ext cx="2106684" cy="27383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1" name="Google Shape;171;p4" descr="CSS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54967" y="606392"/>
            <a:ext cx="1916894" cy="215123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70933" y="440267"/>
            <a:ext cx="10131425" cy="88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/>
              <a:t>ABOUT JAVASCRIPT :</a:t>
            </a:r>
            <a:endParaRPr b="1"/>
          </a:p>
        </p:txBody>
      </p:sp>
      <p:sp>
        <p:nvSpPr>
          <p:cNvPr id="177" name="Google Shape;177;p5"/>
          <p:cNvSpPr txBox="1"/>
          <p:nvPr/>
        </p:nvSpPr>
        <p:spPr>
          <a:xfrm>
            <a:off x="394636" y="1382286"/>
            <a:ext cx="9381178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LANGUAGE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THAT IS ONE OF THE CORE TECHNOLOGIES OF THE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WIDE WEB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ALONGSIDE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 IS A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HIGH-LEVEL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OFTEN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JUST-IN-TIME COMPILED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 MULTI-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PARADIGM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 97% OF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WEBSITES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USE JAVASCRIPT ON THE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SIDE FOR </a:t>
            </a:r>
            <a:r>
              <a:rPr lang="en-US" sz="16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PAGE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BEHAVIOR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BRENDAN EICH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AN AMERICAN COMPUTER PROGRAMMER AND TECHNOLOGY EXECUTIVE. HE CREATED THE JAVASCRIPT PROGRAMMING LANGUAGE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 descr="Mozilla Co-Founder Brendan Eich Resigns as CEO, Leaves Foundation Board -  Vox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31615" y="3954253"/>
            <a:ext cx="2360385" cy="23311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9" name="Google Shape;179;p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0" name="Google Shape;180;p5" descr="JavaScript logo and symbol, meaning, history, 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56545" y="246033"/>
            <a:ext cx="2345719" cy="168592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 descr="JavaScript &amp;amp; SEO: Making Your Bot Experience As Good As Your User  Experience - CommonDenominator.email - Email and CRM Consultanc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7050" y="3187675"/>
            <a:ext cx="3727624" cy="19615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86" name="Google Shape;186;p7"/>
          <p:cNvSpPr txBox="1"/>
          <p:nvPr/>
        </p:nvSpPr>
        <p:spPr>
          <a:xfrm>
            <a:off x="2381693" y="691684"/>
            <a:ext cx="69111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</a:t>
            </a:r>
            <a:r>
              <a:rPr lang="en-US" sz="2400" b="1">
                <a:solidFill>
                  <a:schemeClr val="lt1"/>
                </a:solidFill>
              </a:rPr>
              <a:t>E</a:t>
            </a: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TWEEN THESE THREE : 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851024"/>
            <a:ext cx="7958350" cy="446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3338d763_1_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ABOUT THE PROJECT :</a:t>
            </a:r>
            <a:br>
              <a:rPr lang="en-US"/>
            </a:br>
            <a:r>
              <a:rPr lang="en-US" sz="2400" b="1" i="0" u="sng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BIRDS AFFECTION FROM EM RAYS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g1083338d763_1_0"/>
          <p:cNvSpPr txBox="1">
            <a:spLocks noGrp="1"/>
          </p:cNvSpPr>
          <p:nvPr>
            <p:ph type="body" idx="1"/>
          </p:nvPr>
        </p:nvSpPr>
        <p:spPr>
          <a:xfrm>
            <a:off x="685801" y="2065800"/>
            <a:ext cx="10131300" cy="375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WE DISCUSS ABOUT THE PROBLEM OF BIRDS DIVERSITY AND THERE DEPLETION BECAUSE OF MOBILE TOWER ELECTROMAGNETIC RADIATIONS.</a:t>
            </a:r>
            <a:endParaRPr sz="2000">
              <a:highlight>
                <a:srgbClr val="0D111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highlight>
                <a:srgbClr val="0D111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“This is a big, big punch in our continental gut in terms of what we’re doing to our environment“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highlight>
                <a:srgbClr val="0D111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highlight>
                <a:srgbClr val="0D111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 b="1" i="0" u="none" strike="noStrike">
                <a:solidFill>
                  <a:schemeClr val="lt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For our betterment of lives we do not degrade flora/fauna.</a:t>
            </a:r>
            <a:endParaRPr sz="2200" b="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51" y="1832600"/>
            <a:ext cx="3089725" cy="2102402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991525" y="702325"/>
            <a:ext cx="97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COMMAND CALLED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TRANSFORM()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ROTATE THIS CONTAINER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6625" y="1832600"/>
            <a:ext cx="3228431" cy="210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 rotWithShape="1">
          <a:blip r:embed="rId6">
            <a:alphaModFix/>
          </a:blip>
          <a:srcRect r="-18761" b="-18761"/>
          <a:stretch/>
        </p:blipFill>
        <p:spPr>
          <a:xfrm>
            <a:off x="7183175" y="1832600"/>
            <a:ext cx="2360175" cy="34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 rotWithShape="1">
          <a:blip r:embed="rId7">
            <a:alphaModFix/>
          </a:blip>
          <a:srcRect b="-6700"/>
          <a:stretch/>
        </p:blipFill>
        <p:spPr>
          <a:xfrm>
            <a:off x="9365300" y="1832600"/>
            <a:ext cx="1995850" cy="31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2065650" y="4084311"/>
            <a:ext cx="236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DESKTOP VIEW</a:t>
            </a:r>
            <a:endParaRPr/>
          </a:p>
        </p:txBody>
      </p:sp>
      <p:sp>
        <p:nvSpPr>
          <p:cNvPr id="204" name="Google Shape;204;p10"/>
          <p:cNvSpPr txBox="1"/>
          <p:nvPr/>
        </p:nvSpPr>
        <p:spPr>
          <a:xfrm flipH="1">
            <a:off x="1983000" y="5329400"/>
            <a:ext cx="16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8469225" y="5122850"/>
            <a:ext cx="179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VIEW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32dd71cb_0_5"/>
          <p:cNvSpPr txBox="1"/>
          <p:nvPr/>
        </p:nvSpPr>
        <p:spPr>
          <a:xfrm>
            <a:off x="1317100" y="545000"/>
            <a:ext cx="8334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 HAS BEEN TAKEN FROM OFFICIAL SITE OF </a:t>
            </a:r>
            <a:r>
              <a:rPr lang="en-US" sz="2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STATEOFINDIABIRDS</a:t>
            </a:r>
            <a:endParaRPr sz="2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0832dd71cb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872075"/>
            <a:ext cx="5865374" cy="329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0832dd71cb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8425" y="2884000"/>
            <a:ext cx="5706427" cy="347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g10832dd71cb_0_5"/>
          <p:cNvCxnSpPr/>
          <p:nvPr/>
        </p:nvCxnSpPr>
        <p:spPr>
          <a:xfrm flipH="1">
            <a:off x="7520683" y="2457623"/>
            <a:ext cx="1059517" cy="85275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Widescreen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Cambria</vt:lpstr>
      <vt:lpstr>Verdana</vt:lpstr>
      <vt:lpstr>arial</vt:lpstr>
      <vt:lpstr>Noto Sans Symbols</vt:lpstr>
      <vt:lpstr>Courier New</vt:lpstr>
      <vt:lpstr>Roboto</vt:lpstr>
      <vt:lpstr>Calibri</vt:lpstr>
      <vt:lpstr>arial</vt:lpstr>
      <vt:lpstr>Celestial</vt:lpstr>
      <vt:lpstr>PowerPoint Presentation</vt:lpstr>
      <vt:lpstr>ABOUT MY INTERNSHIP :TECHNICAL</vt:lpstr>
      <vt:lpstr>PowerPoint Presentation</vt:lpstr>
      <vt:lpstr>ABOUT CSS : </vt:lpstr>
      <vt:lpstr>ABOUT JAVASCRIPT :</vt:lpstr>
      <vt:lpstr>PowerPoint Presentation</vt:lpstr>
      <vt:lpstr>ABOUT THE PROJECT : BIRDS AFFECTION FROM EM RAYS </vt:lpstr>
      <vt:lpstr>PowerPoint Presentation</vt:lpstr>
      <vt:lpstr>PowerPoint Presentation</vt:lpstr>
      <vt:lpstr>PUBLISHED ON GITHUB :</vt:lpstr>
      <vt:lpstr>PowerPoint Presentation</vt:lpstr>
      <vt:lpstr>FUTURE SCOPE 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ASHWANI VERMA</cp:lastModifiedBy>
  <cp:revision>1</cp:revision>
  <dcterms:created xsi:type="dcterms:W3CDTF">2021-10-22T12:43:44Z</dcterms:created>
  <dcterms:modified xsi:type="dcterms:W3CDTF">2022-01-09T06:32:13Z</dcterms:modified>
</cp:coreProperties>
</file>